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2123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70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9163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2953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135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7535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819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902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983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034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384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127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794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571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416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E59C3-0758-4F94-A8D9-5482FDE786C4}" type="datetimeFigureOut">
              <a:rPr lang="es-AR" smtClean="0"/>
              <a:t>27/09/2019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679133-6F8D-4AE0-8D91-440D73B7B3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54550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anchezsottosato@yahoo.com.ar" TargetMode="External"/><Relationship Id="rId2" Type="http://schemas.openxmlformats.org/officeDocument/2006/relationships/hyperlink" Target="mailto:carlos.sanchez@bn.gov.a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AR" dirty="0">
                <a:latin typeface="Garamond" panose="02020404030301010803" pitchFamily="18" charset="0"/>
              </a:rPr>
              <a:t>Descubrimiento y catalogación de manuscrito en palmas de Sri Lanka</a:t>
            </a:r>
            <a:r>
              <a:rPr lang="es-AR" dirty="0" smtClean="0">
                <a:latin typeface="Garamond" panose="02020404030301010803" pitchFamily="18" charset="0"/>
              </a:rPr>
              <a:t>:</a:t>
            </a:r>
            <a:endParaRPr lang="es-AR" dirty="0">
              <a:latin typeface="Garamond" panose="020204040303010108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AR" sz="3600" dirty="0">
                <a:latin typeface="Garamond" panose="02020404030301010803" pitchFamily="18" charset="0"/>
              </a:rPr>
              <a:t>memorias de una experiencia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075611" y="666206"/>
            <a:ext cx="718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VII Encuentro Nacional de Catalogadores - BNMM</a:t>
            </a:r>
            <a:endParaRPr lang="es-AR" dirty="0"/>
          </a:p>
        </p:txBody>
      </p:sp>
      <p:sp>
        <p:nvSpPr>
          <p:cNvPr id="5" name="CuadroTexto 4"/>
          <p:cNvSpPr txBox="1"/>
          <p:nvPr/>
        </p:nvSpPr>
        <p:spPr>
          <a:xfrm>
            <a:off x="5577839" y="5903662"/>
            <a:ext cx="718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 smtClean="0">
                <a:latin typeface="Garamond" panose="02020404030301010803" pitchFamily="18" charset="0"/>
              </a:rPr>
              <a:t>Lic. Juan C. Sánchez </a:t>
            </a:r>
            <a:r>
              <a:rPr lang="es-AR" sz="2800" dirty="0" err="1" smtClean="0">
                <a:latin typeface="Garamond" panose="02020404030301010803" pitchFamily="18" charset="0"/>
              </a:rPr>
              <a:t>Sottosanto</a:t>
            </a:r>
            <a:endParaRPr lang="es-AR" sz="2800" dirty="0" smtClean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60320" y="1410789"/>
            <a:ext cx="78115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smtClean="0">
                <a:latin typeface="Garamond" panose="02020404030301010803" pitchFamily="18" charset="0"/>
              </a:rPr>
              <a:t>Información de contacto:</a:t>
            </a:r>
          </a:p>
          <a:p>
            <a:pPr algn="ctr"/>
            <a:r>
              <a:rPr lang="es-AR" sz="3200" dirty="0" smtClean="0">
                <a:latin typeface="Garamond" panose="02020404030301010803" pitchFamily="18" charset="0"/>
              </a:rPr>
              <a:t>Lic. Juan C. Sánchez </a:t>
            </a:r>
            <a:r>
              <a:rPr lang="es-AR" sz="3200" dirty="0" err="1" smtClean="0">
                <a:latin typeface="Garamond" panose="02020404030301010803" pitchFamily="18" charset="0"/>
              </a:rPr>
              <a:t>Sottosanto</a:t>
            </a:r>
            <a:endParaRPr lang="es-AR" sz="3200" dirty="0" smtClean="0">
              <a:latin typeface="Garamond" panose="02020404030301010803" pitchFamily="18" charset="0"/>
            </a:endParaRPr>
          </a:p>
          <a:p>
            <a:pPr algn="ctr"/>
            <a:r>
              <a:rPr lang="es-AR" sz="3200" dirty="0" smtClean="0">
                <a:latin typeface="Garamond" panose="02020404030301010803" pitchFamily="18" charset="0"/>
              </a:rPr>
              <a:t>División Control de Autoridades</a:t>
            </a:r>
          </a:p>
          <a:p>
            <a:pPr algn="ctr"/>
            <a:r>
              <a:rPr lang="es-AR" sz="3200" dirty="0" smtClean="0">
                <a:latin typeface="Garamond" panose="02020404030301010803" pitchFamily="18" charset="0"/>
              </a:rPr>
              <a:t>Biblioteca Nacional Mariano Moreno</a:t>
            </a:r>
          </a:p>
          <a:p>
            <a:pPr algn="ctr"/>
            <a:endParaRPr lang="es-AR" sz="3200" dirty="0">
              <a:latin typeface="Garamond" panose="02020404030301010803" pitchFamily="18" charset="0"/>
            </a:endParaRPr>
          </a:p>
          <a:p>
            <a:pPr algn="ctr"/>
            <a:r>
              <a:rPr lang="es-AR" sz="3200" dirty="0" smtClean="0">
                <a:latin typeface="Garamond" panose="02020404030301010803" pitchFamily="18" charset="0"/>
                <a:hlinkClick r:id="rId2"/>
              </a:rPr>
              <a:t>carlos.sanchez@bn.gov.ar</a:t>
            </a:r>
            <a:endParaRPr lang="es-AR" sz="3200" dirty="0" smtClean="0">
              <a:latin typeface="Garamond" panose="02020404030301010803" pitchFamily="18" charset="0"/>
            </a:endParaRPr>
          </a:p>
          <a:p>
            <a:pPr algn="ctr"/>
            <a:r>
              <a:rPr lang="es-AR" sz="3200" dirty="0" smtClean="0">
                <a:latin typeface="Garamond" panose="02020404030301010803" pitchFamily="18" charset="0"/>
                <a:hlinkClick r:id="rId3"/>
              </a:rPr>
              <a:t>sanchezsottosato@yahoo.com.ar</a:t>
            </a:r>
            <a:r>
              <a:rPr lang="es-AR" sz="3200" dirty="0" smtClean="0">
                <a:latin typeface="Garamond" panose="02020404030301010803" pitchFamily="18" charset="0"/>
              </a:rPr>
              <a:t>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655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37" y="447969"/>
            <a:ext cx="9650189" cy="59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41" t="9134"/>
          <a:stretch/>
        </p:blipFill>
        <p:spPr>
          <a:xfrm>
            <a:off x="1815737" y="1632857"/>
            <a:ext cx="9641092" cy="43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26" y="1226672"/>
            <a:ext cx="9857159" cy="459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10" y="20454"/>
            <a:ext cx="9101558" cy="683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0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58095" r="6830" b="6900"/>
          <a:stretch/>
        </p:blipFill>
        <p:spPr>
          <a:xfrm>
            <a:off x="1685108" y="679270"/>
            <a:ext cx="10169130" cy="4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71" y="9612"/>
            <a:ext cx="8642325" cy="68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1028" t="-412" r="28850" b="7726"/>
          <a:stretch/>
        </p:blipFill>
        <p:spPr>
          <a:xfrm>
            <a:off x="2651760" y="0"/>
            <a:ext cx="7485017" cy="684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</TotalTime>
  <Words>50</Words>
  <Application>Microsoft Office PowerPoint</Application>
  <PresentationFormat>Panorámica</PresentationFormat>
  <Paragraphs>11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Garamond</vt:lpstr>
      <vt:lpstr>Wingdings 3</vt:lpstr>
      <vt:lpstr>Espiral</vt:lpstr>
      <vt:lpstr>Descubrimiento y catalogación de manuscrito en palmas de Sri Lanka: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Descubrimiento y catalogación de manuscrito en palmas de Sri Lanka:</dc:title>
  <dc:creator>Juan Carlos Sanchez</dc:creator>
  <cp:lastModifiedBy>Juan Carlos Sanchez</cp:lastModifiedBy>
  <cp:revision>5</cp:revision>
  <dcterms:created xsi:type="dcterms:W3CDTF">2019-09-27T15:07:07Z</dcterms:created>
  <dcterms:modified xsi:type="dcterms:W3CDTF">2019-09-27T15:48:28Z</dcterms:modified>
</cp:coreProperties>
</file>